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6"/>
  </p:notesMasterIdLst>
  <p:handoutMasterIdLst>
    <p:handoutMasterId r:id="rId27"/>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82790" r:id="rId19"/>
    <p:sldId id="2147479565" r:id="rId20"/>
    <p:sldId id="2147482782" r:id="rId21"/>
    <p:sldId id="2147482786" r:id="rId22"/>
    <p:sldId id="2147482789" r:id="rId23"/>
    <p:sldId id="2147479559" r:id="rId24"/>
    <p:sldId id="2147479531"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82790"/>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1BDDE-D82A-45D6-B305-C65A9D12D933}" v="312" dt="2023-12-08T11:58:31.0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6" y="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08T12:18:10.809" v="10923" actId="6549"/>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08T11:55:49.581" v="10908" actId="14100"/>
        <pc:sldMkLst>
          <pc:docMk/>
          <pc:sldMk cId="3639164416" sldId="262"/>
        </pc:sldMkLst>
        <pc:spChg chg="del mod">
          <ac:chgData name="Timo Klimmer" userId="af015218-587a-437d-921a-de4e64daf7ee" providerId="ADAL" clId="{70B1BDDE-D82A-45D6-B305-C65A9D12D933}" dt="2023-12-08T11:54:10.293" v="10836" actId="478"/>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del">
          <ac:chgData name="Timo Klimmer" userId="af015218-587a-437d-921a-de4e64daf7ee" providerId="ADAL" clId="{70B1BDDE-D82A-45D6-B305-C65A9D12D933}" dt="2023-12-08T11:54:10.293" v="10836" actId="478"/>
          <ac:spMkLst>
            <pc:docMk/>
            <pc:sldMk cId="3639164416" sldId="262"/>
            <ac:spMk id="22" creationId="{2BD86A33-79D9-FF97-B7C9-E7330A8BFB6B}"/>
          </ac:spMkLst>
        </pc:spChg>
        <pc:spChg chg="del mod">
          <ac:chgData name="Timo Klimmer" userId="af015218-587a-437d-921a-de4e64daf7ee" providerId="ADAL" clId="{70B1BDDE-D82A-45D6-B305-C65A9D12D933}" dt="2023-12-08T11:54:10.293" v="10836" actId="478"/>
          <ac:spMkLst>
            <pc:docMk/>
            <pc:sldMk cId="3639164416" sldId="262"/>
            <ac:spMk id="23" creationId="{1012F46F-DF04-0E4A-8B9F-C102E3BC18E5}"/>
          </ac:spMkLst>
        </pc:spChg>
        <pc:spChg chg="del mod">
          <ac:chgData name="Timo Klimmer" userId="af015218-587a-437d-921a-de4e64daf7ee" providerId="ADAL" clId="{70B1BDDE-D82A-45D6-B305-C65A9D12D933}" dt="2023-12-08T11:54:10.293" v="10836" actId="478"/>
          <ac:spMkLst>
            <pc:docMk/>
            <pc:sldMk cId="3639164416" sldId="262"/>
            <ac:spMk id="24" creationId="{000FFFA5-0B3F-35BE-81EA-41832AF09117}"/>
          </ac:spMkLst>
        </pc:spChg>
        <pc:spChg chg="add mod">
          <ac:chgData name="Timo Klimmer" userId="af015218-587a-437d-921a-de4e64daf7ee" providerId="ADAL" clId="{70B1BDDE-D82A-45D6-B305-C65A9D12D933}" dt="2023-12-08T11:54:31.253" v="10858" actId="20577"/>
          <ac:spMkLst>
            <pc:docMk/>
            <pc:sldMk cId="3639164416" sldId="262"/>
            <ac:spMk id="27" creationId="{CFFED881-9F75-23F1-5198-096508CE96E8}"/>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del mod">
          <ac:chgData name="Timo Klimmer" userId="af015218-587a-437d-921a-de4e64daf7ee" providerId="ADAL" clId="{70B1BDDE-D82A-45D6-B305-C65A9D12D933}" dt="2023-12-08T11:54:10.293" v="10836" actId="478"/>
          <ac:spMkLst>
            <pc:docMk/>
            <pc:sldMk cId="3639164416" sldId="262"/>
            <ac:spMk id="31" creationId="{A0CF102F-2DA5-4567-8893-12D3ADBD673E}"/>
          </ac:spMkLst>
        </pc:spChg>
        <pc:spChg chg="mod">
          <ac:chgData name="Timo Klimmer" userId="af015218-587a-437d-921a-de4e64daf7ee" providerId="ADAL" clId="{70B1BDDE-D82A-45D6-B305-C65A9D12D933}" dt="2023-12-08T11:54:11.154" v="10837"/>
          <ac:spMkLst>
            <pc:docMk/>
            <pc:sldMk cId="3639164416" sldId="262"/>
            <ac:spMk id="34" creationId="{677736B7-9D5F-4217-7121-FB0FE1962E16}"/>
          </ac:spMkLst>
        </pc:spChg>
        <pc:spChg chg="mod">
          <ac:chgData name="Timo Klimmer" userId="af015218-587a-437d-921a-de4e64daf7ee" providerId="ADAL" clId="{70B1BDDE-D82A-45D6-B305-C65A9D12D933}" dt="2023-12-08T11:54:11.154" v="10837"/>
          <ac:spMkLst>
            <pc:docMk/>
            <pc:sldMk cId="3639164416" sldId="262"/>
            <ac:spMk id="41" creationId="{EA8FCB11-6865-0164-3869-EFF05E88E5B6}"/>
          </ac:spMkLst>
        </pc:spChg>
        <pc:spChg chg="add mod">
          <ac:chgData name="Timo Klimmer" userId="af015218-587a-437d-921a-de4e64daf7ee" providerId="ADAL" clId="{70B1BDDE-D82A-45D6-B305-C65A9D12D933}" dt="2023-12-08T11:54:11.154" v="10837"/>
          <ac:spMkLst>
            <pc:docMk/>
            <pc:sldMk cId="3639164416" sldId="262"/>
            <ac:spMk id="47" creationId="{0648BE3F-5153-D8B3-50A8-0C508131DBDE}"/>
          </ac:spMkLst>
        </pc:spChg>
        <pc:spChg chg="add mod">
          <ac:chgData name="Timo Klimmer" userId="af015218-587a-437d-921a-de4e64daf7ee" providerId="ADAL" clId="{70B1BDDE-D82A-45D6-B305-C65A9D12D933}" dt="2023-12-08T11:55:08.451" v="10862" actId="14100"/>
          <ac:spMkLst>
            <pc:docMk/>
            <pc:sldMk cId="3639164416" sldId="262"/>
            <ac:spMk id="50" creationId="{E67D2092-F9F5-793B-D5D3-AA5C7720B241}"/>
          </ac:spMkLst>
        </pc:spChg>
        <pc:spChg chg="add mod">
          <ac:chgData name="Timo Klimmer" userId="af015218-587a-437d-921a-de4e64daf7ee" providerId="ADAL" clId="{70B1BDDE-D82A-45D6-B305-C65A9D12D933}" dt="2023-12-08T11:55:15.668" v="10864" actId="14100"/>
          <ac:spMkLst>
            <pc:docMk/>
            <pc:sldMk cId="3639164416" sldId="262"/>
            <ac:spMk id="52" creationId="{F36D1119-5EC0-DB46-2C14-7A6E2C8C55F4}"/>
          </ac:spMkLst>
        </pc:spChg>
        <pc:spChg chg="add mod">
          <ac:chgData name="Timo Klimmer" userId="af015218-587a-437d-921a-de4e64daf7ee" providerId="ADAL" clId="{70B1BDDE-D82A-45D6-B305-C65A9D12D933}" dt="2023-12-08T11:55:35.427" v="10905" actId="1036"/>
          <ac:spMkLst>
            <pc:docMk/>
            <pc:sldMk cId="3639164416" sldId="262"/>
            <ac:spMk id="54" creationId="{65FF2487-D96D-27EF-9E06-C6C03731104E}"/>
          </ac:spMkLst>
        </pc:spChg>
        <pc:spChg chg="add mod">
          <ac:chgData name="Timo Klimmer" userId="af015218-587a-437d-921a-de4e64daf7ee" providerId="ADAL" clId="{70B1BDDE-D82A-45D6-B305-C65A9D12D933}" dt="2023-12-08T11:55:18.336" v="10865" actId="14100"/>
          <ac:spMkLst>
            <pc:docMk/>
            <pc:sldMk cId="3639164416" sldId="262"/>
            <ac:spMk id="56" creationId="{DB1AF99F-C9D0-BDE8-7719-54A56329FC3A}"/>
          </ac:spMkLst>
        </pc:spChg>
        <pc:spChg chg="add mod">
          <ac:chgData name="Timo Klimmer" userId="af015218-587a-437d-921a-de4e64daf7ee" providerId="ADAL" clId="{70B1BDDE-D82A-45D6-B305-C65A9D12D933}" dt="2023-12-08T11:55:11.757" v="10863" actId="14100"/>
          <ac:spMkLst>
            <pc:docMk/>
            <pc:sldMk cId="3639164416" sldId="262"/>
            <ac:spMk id="57" creationId="{A66FE676-0216-CC10-59FA-87ABD117EFF0}"/>
          </ac:spMkLst>
        </pc:spChg>
        <pc:spChg chg="add mod">
          <ac:chgData name="Timo Klimmer" userId="af015218-587a-437d-921a-de4e64daf7ee" providerId="ADAL" clId="{70B1BDDE-D82A-45D6-B305-C65A9D12D933}" dt="2023-12-08T11:55:35.427" v="10905" actId="1036"/>
          <ac:spMkLst>
            <pc:docMk/>
            <pc:sldMk cId="3639164416" sldId="262"/>
            <ac:spMk id="60" creationId="{14E44298-2CBF-BBA6-F0C3-FCF6DD58BA64}"/>
          </ac:spMkLst>
        </pc:spChg>
        <pc:spChg chg="add mod">
          <ac:chgData name="Timo Klimmer" userId="af015218-587a-437d-921a-de4e64daf7ee" providerId="ADAL" clId="{70B1BDDE-D82A-45D6-B305-C65A9D12D933}" dt="2023-12-08T11:55:02.482" v="10861" actId="2711"/>
          <ac:spMkLst>
            <pc:docMk/>
            <pc:sldMk cId="3639164416" sldId="262"/>
            <ac:spMk id="61" creationId="{9F76AF49-08F4-C1BA-482E-0580AB6FBB96}"/>
          </ac:spMkLst>
        </pc:spChg>
        <pc:spChg chg="add mod">
          <ac:chgData name="Timo Klimmer" userId="af015218-587a-437d-921a-de4e64daf7ee" providerId="ADAL" clId="{70B1BDDE-D82A-45D6-B305-C65A9D12D933}" dt="2023-12-08T11:55:49.581" v="10908" actId="14100"/>
          <ac:spMkLst>
            <pc:docMk/>
            <pc:sldMk cId="3639164416" sldId="262"/>
            <ac:spMk id="62" creationId="{5B818D8C-EBDF-4E4C-3B67-81D893325F62}"/>
          </ac:spMkLst>
        </pc:spChg>
        <pc:spChg chg="add mod">
          <ac:chgData name="Timo Klimmer" userId="af015218-587a-437d-921a-de4e64daf7ee" providerId="ADAL" clId="{70B1BDDE-D82A-45D6-B305-C65A9D12D933}" dt="2023-12-08T11:54:11.154" v="10837"/>
          <ac:spMkLst>
            <pc:docMk/>
            <pc:sldMk cId="3639164416" sldId="262"/>
            <ac:spMk id="63" creationId="{FD140998-B469-3986-6BEE-EEC9BF8A6D07}"/>
          </ac:spMkLst>
        </pc:spChg>
        <pc:spChg chg="add mod">
          <ac:chgData name="Timo Klimmer" userId="af015218-587a-437d-921a-de4e64daf7ee" providerId="ADAL" clId="{70B1BDDE-D82A-45D6-B305-C65A9D12D933}" dt="2023-12-08T11:54:11.154" v="10837"/>
          <ac:spMkLst>
            <pc:docMk/>
            <pc:sldMk cId="3639164416" sldId="262"/>
            <ac:spMk id="64" creationId="{762DA8ED-36DC-0834-319D-F7B9264B7D1B}"/>
          </ac:spMkLst>
        </pc:spChg>
        <pc:spChg chg="add mod">
          <ac:chgData name="Timo Klimmer" userId="af015218-587a-437d-921a-de4e64daf7ee" providerId="ADAL" clId="{70B1BDDE-D82A-45D6-B305-C65A9D12D933}" dt="2023-12-08T11:54:11.154" v="10837"/>
          <ac:spMkLst>
            <pc:docMk/>
            <pc:sldMk cId="3639164416" sldId="262"/>
            <ac:spMk id="66" creationId="{26550E76-C2BE-6BCE-DB6B-E0EE3AF9A380}"/>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add mod">
          <ac:chgData name="Timo Klimmer" userId="af015218-587a-437d-921a-de4e64daf7ee" providerId="ADAL" clId="{70B1BDDE-D82A-45D6-B305-C65A9D12D933}" dt="2023-12-08T11:54:11.154" v="10837"/>
          <ac:spMkLst>
            <pc:docMk/>
            <pc:sldMk cId="3639164416" sldId="262"/>
            <ac:spMk id="69" creationId="{9F4CEACA-00FC-5A24-D38F-D5A282F107D3}"/>
          </ac:spMkLst>
        </pc:spChg>
        <pc:spChg chg="del mod">
          <ac:chgData name="Timo Klimmer" userId="af015218-587a-437d-921a-de4e64daf7ee" providerId="ADAL" clId="{70B1BDDE-D82A-45D6-B305-C65A9D12D933}" dt="2023-12-08T11:54:10.293" v="10836" actId="478"/>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del">
          <ac:chgData name="Timo Klimmer" userId="af015218-587a-437d-921a-de4e64daf7ee" providerId="ADAL" clId="{70B1BDDE-D82A-45D6-B305-C65A9D12D933}" dt="2023-12-08T11:54:10.293" v="10836" actId="478"/>
          <ac:grpSpMkLst>
            <pc:docMk/>
            <pc:sldMk cId="3639164416" sldId="262"/>
            <ac:grpSpMk id="2" creationId="{64013BA7-D4A4-34E5-9C4F-D2D53029A3BC}"/>
          </ac:grpSpMkLst>
        </pc:grpChg>
        <pc:grpChg chg="del">
          <ac:chgData name="Timo Klimmer" userId="af015218-587a-437d-921a-de4e64daf7ee" providerId="ADAL" clId="{70B1BDDE-D82A-45D6-B305-C65A9D12D933}" dt="2023-12-08T11:54:10.293" v="10836" actId="478"/>
          <ac:grpSpMkLst>
            <pc:docMk/>
            <pc:sldMk cId="3639164416" sldId="262"/>
            <ac:grpSpMk id="9" creationId="{94D52E8B-A7A8-56FF-41F5-918E43717B1A}"/>
          </ac:grpSpMkLst>
        </pc:grpChg>
        <pc:grpChg chg="del">
          <ac:chgData name="Timo Klimmer" userId="af015218-587a-437d-921a-de4e64daf7ee" providerId="ADAL" clId="{70B1BDDE-D82A-45D6-B305-C65A9D12D933}" dt="2023-12-08T11:54:10.293" v="10836" actId="478"/>
          <ac:grpSpMkLst>
            <pc:docMk/>
            <pc:sldMk cId="3639164416" sldId="262"/>
            <ac:grpSpMk id="10" creationId="{684FEB44-CF88-3430-2BFA-412D5EF093C7}"/>
          </ac:grpSpMkLst>
        </pc:grpChg>
        <pc:grpChg chg="del">
          <ac:chgData name="Timo Klimmer" userId="af015218-587a-437d-921a-de4e64daf7ee" providerId="ADAL" clId="{70B1BDDE-D82A-45D6-B305-C65A9D12D933}" dt="2023-12-08T11:54:10.293" v="10836" actId="478"/>
          <ac:grpSpMkLst>
            <pc:docMk/>
            <pc:sldMk cId="3639164416" sldId="262"/>
            <ac:grpSpMk id="15" creationId="{5AC9B83D-CCDA-BBF3-82C1-27C71108705D}"/>
          </ac:grpSpMkLst>
        </pc:grpChg>
        <pc:grpChg chg="add mod">
          <ac:chgData name="Timo Klimmer" userId="af015218-587a-437d-921a-de4e64daf7ee" providerId="ADAL" clId="{70B1BDDE-D82A-45D6-B305-C65A9D12D933}" dt="2023-12-08T11:54:11.154" v="10837"/>
          <ac:grpSpMkLst>
            <pc:docMk/>
            <pc:sldMk cId="3639164416" sldId="262"/>
            <ac:grpSpMk id="32" creationId="{1C1C2BB8-34BB-2F2D-652A-3862AC43A2CE}"/>
          </ac:grpSpMkLst>
        </pc:grpChg>
        <pc:grpChg chg="mod">
          <ac:chgData name="Timo Klimmer" userId="af015218-587a-437d-921a-de4e64daf7ee" providerId="ADAL" clId="{70B1BDDE-D82A-45D6-B305-C65A9D12D933}" dt="2023-12-08T11:54:11.154" v="10837"/>
          <ac:grpSpMkLst>
            <pc:docMk/>
            <pc:sldMk cId="3639164416" sldId="262"/>
            <ac:grpSpMk id="35" creationId="{A93F9616-4E00-9C68-5221-CDCFFEF0929A}"/>
          </ac:grpSpMkLst>
        </pc:grpChg>
        <pc:grpChg chg="add mod">
          <ac:chgData name="Timo Klimmer" userId="af015218-587a-437d-921a-de4e64daf7ee" providerId="ADAL" clId="{70B1BDDE-D82A-45D6-B305-C65A9D12D933}" dt="2023-12-08T11:54:11.154" v="10837"/>
          <ac:grpSpMkLst>
            <pc:docMk/>
            <pc:sldMk cId="3639164416" sldId="262"/>
            <ac:grpSpMk id="39" creationId="{EAF4192C-AE65-C948-6185-130F4CB5EA90}"/>
          </ac:grpSpMkLst>
        </pc:grpChg>
        <pc:grpChg chg="mod">
          <ac:chgData name="Timo Klimmer" userId="af015218-587a-437d-921a-de4e64daf7ee" providerId="ADAL" clId="{70B1BDDE-D82A-45D6-B305-C65A9D12D933}" dt="2023-12-08T11:54:11.154" v="10837"/>
          <ac:grpSpMkLst>
            <pc:docMk/>
            <pc:sldMk cId="3639164416" sldId="262"/>
            <ac:grpSpMk id="42" creationId="{5A8B7257-AFD1-AE61-D6C5-FF5300BE53C0}"/>
          </ac:grpSpMkLst>
        </pc:grpChg>
        <pc:grpChg chg="del mod">
          <ac:chgData name="Timo Klimmer" userId="af015218-587a-437d-921a-de4e64daf7ee" providerId="ADAL" clId="{70B1BDDE-D82A-45D6-B305-C65A9D12D933}" dt="2023-12-08T11:54:10.293" v="10836" actId="478"/>
          <ac:grpSpMkLst>
            <pc:docMk/>
            <pc:sldMk cId="3639164416" sldId="262"/>
            <ac:grpSpMk id="117" creationId="{9BAB585D-BBFB-BA19-C31A-801D177494AC}"/>
          </ac:grpSpMkLst>
        </pc:grpChg>
        <pc:grpChg chg="del">
          <ac:chgData name="Timo Klimmer" userId="af015218-587a-437d-921a-de4e64daf7ee" providerId="ADAL" clId="{70B1BDDE-D82A-45D6-B305-C65A9D12D933}" dt="2023-12-08T11:54:10.293" v="10836" actId="478"/>
          <ac:grpSpMkLst>
            <pc:docMk/>
            <pc:sldMk cId="3639164416" sldId="262"/>
            <ac:grpSpMk id="118" creationId="{FFA03D74-BF26-6D0D-31AF-FDA2445161D6}"/>
          </ac:grpSpMkLst>
        </pc:grpChg>
        <pc:picChg chg="add mod">
          <ac:chgData name="Timo Klimmer" userId="af015218-587a-437d-921a-de4e64daf7ee" providerId="ADAL" clId="{70B1BDDE-D82A-45D6-B305-C65A9D12D933}" dt="2023-12-08T11:54:11.154" v="10837"/>
          <ac:picMkLst>
            <pc:docMk/>
            <pc:sldMk cId="3639164416" sldId="262"/>
            <ac:picMk id="13" creationId="{1CB90A05-D76E-DD38-18AC-2619733FDA1B}"/>
          </ac:picMkLst>
        </pc:pic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del mod ord">
          <ac:chgData name="Timo Klimmer" userId="af015218-587a-437d-921a-de4e64daf7ee" providerId="ADAL" clId="{70B1BDDE-D82A-45D6-B305-C65A9D12D933}" dt="2023-12-08T11:54:10.293" v="10836" actId="478"/>
          <ac:picMkLst>
            <pc:docMk/>
            <pc:sldMk cId="3639164416" sldId="262"/>
            <ac:picMk id="14" creationId="{28EED999-18AE-34FB-3297-34C8B03FEA0A}"/>
          </ac:picMkLst>
        </pc:picChg>
        <pc:picChg chg="del mod">
          <ac:chgData name="Timo Klimmer" userId="af015218-587a-437d-921a-de4e64daf7ee" providerId="ADAL" clId="{70B1BDDE-D82A-45D6-B305-C65A9D12D933}" dt="2023-12-08T11:54:10.293" v="10836" actId="478"/>
          <ac:picMkLst>
            <pc:docMk/>
            <pc:sldMk cId="3639164416" sldId="262"/>
            <ac:picMk id="21" creationId="{9121F93C-EF1E-FE36-3767-6AC1E55AB673}"/>
          </ac:picMkLst>
        </pc:picChg>
        <pc:picChg chg="add del mod ord">
          <ac:chgData name="Timo Klimmer" userId="af015218-587a-437d-921a-de4e64daf7ee" providerId="ADAL" clId="{70B1BDDE-D82A-45D6-B305-C65A9D12D933}" dt="2023-12-08T11:54:10.293" v="10836" actId="478"/>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picChg chg="mod">
          <ac:chgData name="Timo Klimmer" userId="af015218-587a-437d-921a-de4e64daf7ee" providerId="ADAL" clId="{70B1BDDE-D82A-45D6-B305-C65A9D12D933}" dt="2023-12-08T11:54:11.154" v="10837"/>
          <ac:picMkLst>
            <pc:docMk/>
            <pc:sldMk cId="3639164416" sldId="262"/>
            <ac:picMk id="36" creationId="{B263C422-9B40-E94D-4E6B-B095633E20CE}"/>
          </ac:picMkLst>
        </pc:picChg>
        <pc:picChg chg="mod">
          <ac:chgData name="Timo Klimmer" userId="af015218-587a-437d-921a-de4e64daf7ee" providerId="ADAL" clId="{70B1BDDE-D82A-45D6-B305-C65A9D12D933}" dt="2023-12-08T11:54:11.154" v="10837"/>
          <ac:picMkLst>
            <pc:docMk/>
            <pc:sldMk cId="3639164416" sldId="262"/>
            <ac:picMk id="37" creationId="{CC1FCB66-0F53-CE04-6B92-C80B3993EE6A}"/>
          </ac:picMkLst>
        </pc:picChg>
        <pc:picChg chg="mod">
          <ac:chgData name="Timo Klimmer" userId="af015218-587a-437d-921a-de4e64daf7ee" providerId="ADAL" clId="{70B1BDDE-D82A-45D6-B305-C65A9D12D933}" dt="2023-12-08T11:54:11.154" v="10837"/>
          <ac:picMkLst>
            <pc:docMk/>
            <pc:sldMk cId="3639164416" sldId="262"/>
            <ac:picMk id="38" creationId="{BE36C25A-F6B1-7EBB-26EC-7BE998B78B69}"/>
          </ac:picMkLst>
        </pc:picChg>
        <pc:picChg chg="mod">
          <ac:chgData name="Timo Klimmer" userId="af015218-587a-437d-921a-de4e64daf7ee" providerId="ADAL" clId="{70B1BDDE-D82A-45D6-B305-C65A9D12D933}" dt="2023-12-08T11:54:11.154" v="10837"/>
          <ac:picMkLst>
            <pc:docMk/>
            <pc:sldMk cId="3639164416" sldId="262"/>
            <ac:picMk id="43" creationId="{F19ABBAD-2D40-0BD0-ED2F-40A6996BC965}"/>
          </ac:picMkLst>
        </pc:picChg>
        <pc:picChg chg="mod">
          <ac:chgData name="Timo Klimmer" userId="af015218-587a-437d-921a-de4e64daf7ee" providerId="ADAL" clId="{70B1BDDE-D82A-45D6-B305-C65A9D12D933}" dt="2023-12-08T11:54:11.154" v="10837"/>
          <ac:picMkLst>
            <pc:docMk/>
            <pc:sldMk cId="3639164416" sldId="262"/>
            <ac:picMk id="44" creationId="{FBE25A47-0DB9-0DAA-DC94-6D1406D048BD}"/>
          </ac:picMkLst>
        </pc:picChg>
        <pc:picChg chg="mod">
          <ac:chgData name="Timo Klimmer" userId="af015218-587a-437d-921a-de4e64daf7ee" providerId="ADAL" clId="{70B1BDDE-D82A-45D6-B305-C65A9D12D933}" dt="2023-12-08T11:54:11.154" v="10837"/>
          <ac:picMkLst>
            <pc:docMk/>
            <pc:sldMk cId="3639164416" sldId="262"/>
            <ac:picMk id="45" creationId="{31C5D68E-FE7E-9EA6-C53E-EFACB1BF3145}"/>
          </ac:picMkLst>
        </pc:picChg>
        <pc:picChg chg="add mod">
          <ac:chgData name="Timo Klimmer" userId="af015218-587a-437d-921a-de4e64daf7ee" providerId="ADAL" clId="{70B1BDDE-D82A-45D6-B305-C65A9D12D933}" dt="2023-12-08T11:54:11.154" v="10837"/>
          <ac:picMkLst>
            <pc:docMk/>
            <pc:sldMk cId="3639164416" sldId="262"/>
            <ac:picMk id="46" creationId="{A0410437-492C-D97B-086B-AEEFA37BB294}"/>
          </ac:picMkLst>
        </pc:picChg>
        <pc:picChg chg="add mod">
          <ac:chgData name="Timo Klimmer" userId="af015218-587a-437d-921a-de4e64daf7ee" providerId="ADAL" clId="{70B1BDDE-D82A-45D6-B305-C65A9D12D933}" dt="2023-12-08T11:55:45.650" v="10907" actId="1076"/>
          <ac:picMkLst>
            <pc:docMk/>
            <pc:sldMk cId="3639164416" sldId="262"/>
            <ac:picMk id="58" creationId="{128BA0B9-1C38-93A1-0D62-0D00F3722C06}"/>
          </ac:picMkLst>
        </pc:picChg>
        <pc:cxnChg chg="del">
          <ac:chgData name="Timo Klimmer" userId="af015218-587a-437d-921a-de4e64daf7ee" providerId="ADAL" clId="{70B1BDDE-D82A-45D6-B305-C65A9D12D933}" dt="2023-12-08T11:54:10.293" v="10836" actId="478"/>
          <ac:cxnSpMkLst>
            <pc:docMk/>
            <pc:sldMk cId="3639164416" sldId="262"/>
            <ac:cxnSpMk id="26" creationId="{D1FE0702-F426-752B-C632-42D36268FA7B}"/>
          </ac:cxnSpMkLst>
        </pc:cxnChg>
        <pc:cxnChg chg="del mod">
          <ac:chgData name="Timo Klimmer" userId="af015218-587a-437d-921a-de4e64daf7ee" providerId="ADAL" clId="{70B1BDDE-D82A-45D6-B305-C65A9D12D933}" dt="2023-12-08T11:54:10.293" v="10836" actId="478"/>
          <ac:cxnSpMkLst>
            <pc:docMk/>
            <pc:sldMk cId="3639164416" sldId="262"/>
            <ac:cxnSpMk id="28" creationId="{BCD9F6AA-7D12-429C-0780-BFEE1BC09E2B}"/>
          </ac:cxnSpMkLst>
        </pc:cxnChg>
        <pc:cxnChg chg="del">
          <ac:chgData name="Timo Klimmer" userId="af015218-587a-437d-921a-de4e64daf7ee" providerId="ADAL" clId="{70B1BDDE-D82A-45D6-B305-C65A9D12D933}" dt="2023-12-08T11:54:10.293" v="10836" actId="478"/>
          <ac:cxnSpMkLst>
            <pc:docMk/>
            <pc:sldMk cId="3639164416" sldId="262"/>
            <ac:cxnSpMk id="29" creationId="{9BA1E133-7056-AF91-1F9E-D62C188CF577}"/>
          </ac:cxnSpMkLst>
        </pc:cxnChg>
        <pc:cxnChg chg="del mod">
          <ac:chgData name="Timo Klimmer" userId="af015218-587a-437d-921a-de4e64daf7ee" providerId="ADAL" clId="{70B1BDDE-D82A-45D6-B305-C65A9D12D933}" dt="2023-12-08T11:54:10.293" v="10836" actId="478"/>
          <ac:cxnSpMkLst>
            <pc:docMk/>
            <pc:sldMk cId="3639164416" sldId="262"/>
            <ac:cxnSpMk id="33" creationId="{DF158F97-44FC-3319-761E-7000FB9A4E01}"/>
          </ac:cxnSpMkLst>
        </pc:cxnChg>
        <pc:cxnChg chg="add mod">
          <ac:chgData name="Timo Klimmer" userId="af015218-587a-437d-921a-de4e64daf7ee" providerId="ADAL" clId="{70B1BDDE-D82A-45D6-B305-C65A9D12D933}" dt="2023-12-08T11:54:11.154" v="10837"/>
          <ac:cxnSpMkLst>
            <pc:docMk/>
            <pc:sldMk cId="3639164416" sldId="262"/>
            <ac:cxnSpMk id="48" creationId="{67F972D8-EDE5-A32D-4BB3-0B079CFF6E35}"/>
          </ac:cxnSpMkLst>
        </pc:cxnChg>
        <pc:cxnChg chg="add mod">
          <ac:chgData name="Timo Klimmer" userId="af015218-587a-437d-921a-de4e64daf7ee" providerId="ADAL" clId="{70B1BDDE-D82A-45D6-B305-C65A9D12D933}" dt="2023-12-08T11:54:11.154" v="10837"/>
          <ac:cxnSpMkLst>
            <pc:docMk/>
            <pc:sldMk cId="3639164416" sldId="262"/>
            <ac:cxnSpMk id="49" creationId="{5B25F272-9A7C-C84A-F3B3-8C1D8E20DA02}"/>
          </ac:cxnSpMkLst>
        </pc:cxnChg>
        <pc:cxnChg chg="add mod">
          <ac:chgData name="Timo Klimmer" userId="af015218-587a-437d-921a-de4e64daf7ee" providerId="ADAL" clId="{70B1BDDE-D82A-45D6-B305-C65A9D12D933}" dt="2023-12-08T11:54:11.154" v="10837"/>
          <ac:cxnSpMkLst>
            <pc:docMk/>
            <pc:sldMk cId="3639164416" sldId="262"/>
            <ac:cxnSpMk id="51" creationId="{F67D9EA0-105C-20E9-A329-1C854526C3CC}"/>
          </ac:cxnSpMkLst>
        </pc:cxnChg>
        <pc:cxnChg chg="add mod">
          <ac:chgData name="Timo Klimmer" userId="af015218-587a-437d-921a-de4e64daf7ee" providerId="ADAL" clId="{70B1BDDE-D82A-45D6-B305-C65A9D12D933}" dt="2023-12-08T11:55:35.427" v="10905" actId="1036"/>
          <ac:cxnSpMkLst>
            <pc:docMk/>
            <pc:sldMk cId="3639164416" sldId="262"/>
            <ac:cxnSpMk id="53" creationId="{E5FA4F7C-532D-F21C-17E5-173817B2FBEF}"/>
          </ac:cxnSpMkLst>
        </pc:cxnChg>
        <pc:cxnChg chg="add mod">
          <ac:chgData name="Timo Klimmer" userId="af015218-587a-437d-921a-de4e64daf7ee" providerId="ADAL" clId="{70B1BDDE-D82A-45D6-B305-C65A9D12D933}" dt="2023-12-08T11:54:11.154" v="10837"/>
          <ac:cxnSpMkLst>
            <pc:docMk/>
            <pc:sldMk cId="3639164416" sldId="262"/>
            <ac:cxnSpMk id="55" creationId="{2445CF5B-3383-5F0E-A1C8-8CA288D9D5B8}"/>
          </ac:cxnSpMkLst>
        </pc:cxnChg>
        <pc:cxnChg chg="add mod">
          <ac:chgData name="Timo Klimmer" userId="af015218-587a-437d-921a-de4e64daf7ee" providerId="ADAL" clId="{70B1BDDE-D82A-45D6-B305-C65A9D12D933}" dt="2023-12-08T11:55:35.427" v="10905" actId="1036"/>
          <ac:cxnSpMkLst>
            <pc:docMk/>
            <pc:sldMk cId="3639164416" sldId="262"/>
            <ac:cxnSpMk id="59" creationId="{19F45E10-9F0B-354A-37EC-DCE0CA9714A5}"/>
          </ac:cxnSpMkLst>
        </pc:cxnChg>
        <pc:cxnChg chg="del">
          <ac:chgData name="Timo Klimmer" userId="af015218-587a-437d-921a-de4e64daf7ee" providerId="ADAL" clId="{70B1BDDE-D82A-45D6-B305-C65A9D12D933}" dt="2023-12-08T11:54:10.293" v="10836" actId="478"/>
          <ac:cxnSpMkLst>
            <pc:docMk/>
            <pc:sldMk cId="3639164416" sldId="262"/>
            <ac:cxnSpMk id="65" creationId="{F0F87617-62D7-3BBA-7BB4-74AACB8A4C0D}"/>
          </ac:cxnSpMkLst>
        </pc:cxnChg>
        <pc:cxnChg chg="del">
          <ac:chgData name="Timo Klimmer" userId="af015218-587a-437d-921a-de4e64daf7ee" providerId="ADAL" clId="{70B1BDDE-D82A-45D6-B305-C65A9D12D933}" dt="2023-12-08T11:54:10.293" v="10836" actId="478"/>
          <ac:cxnSpMkLst>
            <pc:docMk/>
            <pc:sldMk cId="3639164416" sldId="262"/>
            <ac:cxnSpMk id="98" creationId="{BE1BE89A-B15C-8051-5CA7-623C08E1C36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07T18:07:19.105" v="10260" actId="1035"/>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07T18:00:08.086" v="10123" actId="1076"/>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07T17:45:56.068" v="9896" actId="12788"/>
        <pc:sldMkLst>
          <pc:docMk/>
          <pc:sldMk cId="1347645197" sldId="2147479567"/>
        </pc:sldMkLst>
        <pc:spChg chg="add del mod">
          <ac:chgData name="Timo Klimmer" userId="af015218-587a-437d-921a-de4e64daf7ee" providerId="ADAL" clId="{70B1BDDE-D82A-45D6-B305-C65A9D12D933}" dt="2023-12-07T17:45:56.068" v="9896" actId="12788"/>
          <ac:spMkLst>
            <pc:docMk/>
            <pc:sldMk cId="1347645197" sldId="2147479567"/>
            <ac:spMk id="2" creationId="{8F57561C-8EC4-DD7F-6C4E-CE706BF26DE9}"/>
          </ac:spMkLst>
        </pc:spChg>
        <pc:spChg chg="mod">
          <ac:chgData name="Timo Klimmer" userId="af015218-587a-437d-921a-de4e64daf7ee" providerId="ADAL" clId="{70B1BDDE-D82A-45D6-B305-C65A9D12D933}" dt="2023-12-07T17:45:16.325" v="9892" actId="108"/>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mod">
          <ac:chgData name="Timo Klimmer" userId="af015218-587a-437d-921a-de4e64daf7ee" providerId="ADAL" clId="{70B1BDDE-D82A-45D6-B305-C65A9D12D933}" dt="2023-12-07T17:44:59.017" v="9888" actId="113"/>
          <ac:spMkLst>
            <pc:docMk/>
            <pc:sldMk cId="1347645197" sldId="2147479567"/>
            <ac:spMk id="10" creationId="{3E4F1BBB-5DA6-F28D-7FF2-992F85FFB9FA}"/>
          </ac:spMkLst>
        </pc:spChg>
        <pc:spChg chg="mod">
          <ac:chgData name="Timo Klimmer" userId="af015218-587a-437d-921a-de4e64daf7ee" providerId="ADAL" clId="{70B1BDDE-D82A-45D6-B305-C65A9D12D933}" dt="2023-12-07T17:45:40.327" v="9895" actId="108"/>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07T17:45:05.530" v="9889" actId="108"/>
          <ac:spMkLst>
            <pc:docMk/>
            <pc:sldMk cId="1347645197" sldId="2147479567"/>
            <ac:spMk id="15" creationId="{BD397AA1-BD56-321D-EAC1-E9EA2394D36E}"/>
          </ac:spMkLst>
        </pc:spChg>
        <pc:grpChg chg="mod">
          <ac:chgData name="Timo Klimmer" userId="af015218-587a-437d-921a-de4e64daf7ee" providerId="ADAL" clId="{70B1BDDE-D82A-45D6-B305-C65A9D12D933}" dt="2023-12-07T17:43:41.261" v="9884" actId="12788"/>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07T17:45:56.068" v="9896" actId="12788"/>
          <ac:picMkLst>
            <pc:docMk/>
            <pc:sldMk cId="1347645197" sldId="2147479567"/>
            <ac:picMk id="3" creationId="{841D4662-B89A-7A67-7E5D-536A2A1483E6}"/>
          </ac:picMkLst>
        </pc:picChg>
        <pc:picChg chg="mod">
          <ac:chgData name="Timo Klimmer" userId="af015218-587a-437d-921a-de4e64daf7ee" providerId="ADAL" clId="{70B1BDDE-D82A-45D6-B305-C65A9D12D933}" dt="2023-12-07T17:43:07.651" v="9882" actId="12788"/>
          <ac:picMkLst>
            <pc:docMk/>
            <pc:sldMk cId="1347645197" sldId="2147479567"/>
            <ac:picMk id="5" creationId="{F2E2E360-6DE9-97C0-9D2C-023CC78E25EE}"/>
          </ac:picMkLst>
        </pc:picChg>
        <pc:picChg chg="mod">
          <ac:chgData name="Timo Klimmer" userId="af015218-587a-437d-921a-de4e64daf7ee" providerId="ADAL" clId="{70B1BDDE-D82A-45D6-B305-C65A9D12D933}" dt="2023-12-07T17:43:16.446" v="9883" actId="12788"/>
          <ac:picMkLst>
            <pc:docMk/>
            <pc:sldMk cId="1347645197" sldId="2147479567"/>
            <ac:picMk id="13" creationId="{E65118D7-D253-FD3A-4418-551E7FC8729A}"/>
          </ac:picMkLst>
        </pc:picChg>
        <pc:picChg chg="mod">
          <ac:chgData name="Timo Klimmer" userId="af015218-587a-437d-921a-de4e64daf7ee" providerId="ADAL" clId="{70B1BDDE-D82A-45D6-B305-C65A9D12D933}" dt="2023-12-07T17:42:43.609" v="9880" actId="1076"/>
          <ac:picMkLst>
            <pc:docMk/>
            <pc:sldMk cId="1347645197" sldId="2147479567"/>
            <ac:picMk id="24" creationId="{866B2C3C-770A-FDD1-82B9-E15B55F1954E}"/>
          </ac:picMkLst>
        </pc:pic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mod">
        <pc:chgData name="Timo Klimmer" userId="af015218-587a-437d-921a-de4e64daf7ee" providerId="ADAL" clId="{70B1BDDE-D82A-45D6-B305-C65A9D12D933}" dt="2023-12-08T11:57:33.753" v="10910" actId="164"/>
        <pc:sldMkLst>
          <pc:docMk/>
          <pc:sldMk cId="173861124" sldId="2147482779"/>
        </pc:sldMkLst>
        <pc:grpChg chg="add">
          <ac:chgData name="Timo Klimmer" userId="af015218-587a-437d-921a-de4e64daf7ee" providerId="ADAL" clId="{70B1BDDE-D82A-45D6-B305-C65A9D12D933}" dt="2023-12-08T11:57:25.923" v="10909" actId="164"/>
          <ac:grpSpMkLst>
            <pc:docMk/>
            <pc:sldMk cId="173861124" sldId="2147482779"/>
            <ac:grpSpMk id="3" creationId="{4014C4AB-F808-9022-FE88-E83C30F75C60}"/>
          </ac:grpSpMkLst>
        </pc:grpChg>
        <pc:grpChg chg="add">
          <ac:chgData name="Timo Klimmer" userId="af015218-587a-437d-921a-de4e64daf7ee" providerId="ADAL" clId="{70B1BDDE-D82A-45D6-B305-C65A9D12D933}" dt="2023-12-08T11:57:33.753" v="10910" actId="164"/>
          <ac:grpSpMkLst>
            <pc:docMk/>
            <pc:sldMk cId="173861124" sldId="2147482779"/>
            <ac:grpSpMk id="4" creationId="{FCD3F81D-17A9-0ED4-AAF0-496B3AE1E366}"/>
          </ac:grpSpMkLst>
        </pc:grpChg>
      </pc:sldChg>
      <pc:sldChg chg="addSp modSp mod">
        <pc:chgData name="Timo Klimmer" userId="af015218-587a-437d-921a-de4e64daf7ee" providerId="ADAL" clId="{70B1BDDE-D82A-45D6-B305-C65A9D12D933}" dt="2023-12-07T17:14:23.927" v="9536" actId="115"/>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sldChg>
      <pc:sldChg chg="delSp modSp mod ord">
        <pc:chgData name="Timo Klimmer" userId="af015218-587a-437d-921a-de4e64daf7ee" providerId="ADAL" clId="{70B1BDDE-D82A-45D6-B305-C65A9D12D933}" dt="2023-12-08T12:18:10.809" v="10923" actId="6549"/>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2:18:10.809" v="10923" actId="6549"/>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modSp mod">
        <pc:chgData name="Timo Klimmer" userId="af015218-587a-437d-921a-de4e64daf7ee" providerId="ADAL" clId="{70B1BDDE-D82A-45D6-B305-C65A9D12D933}" dt="2023-12-07T17:25:45.177" v="9843" actId="20577"/>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Chg chg="addSp delSp modSp add mod setBg">
        <pc:chgData name="Timo Klimmer" userId="af015218-587a-437d-921a-de4e64daf7ee" providerId="ADAL" clId="{70B1BDDE-D82A-45D6-B305-C65A9D12D933}" dt="2023-12-08T11:59:23.241" v="10919" actId="164"/>
        <pc:sldMkLst>
          <pc:docMk/>
          <pc:sldMk cId="948434623" sldId="2147482790"/>
        </pc:sldMkLst>
        <pc:spChg chg="mod topLvl">
          <ac:chgData name="Timo Klimmer" userId="af015218-587a-437d-921a-de4e64daf7ee" providerId="ADAL" clId="{70B1BDDE-D82A-45D6-B305-C65A9D12D933}" dt="2023-12-08T11:58:51.593" v="10915" actId="165"/>
          <ac:spMkLst>
            <pc:docMk/>
            <pc:sldMk cId="948434623" sldId="2147482790"/>
            <ac:spMk id="2" creationId="{DDB4E393-BBBD-2E5D-CD9B-B5D9D7884530}"/>
          </ac:spMkLst>
        </pc:spChg>
        <pc:spChg chg="mod topLvl">
          <ac:chgData name="Timo Klimmer" userId="af015218-587a-437d-921a-de4e64daf7ee" providerId="ADAL" clId="{70B1BDDE-D82A-45D6-B305-C65A9D12D933}" dt="2023-12-08T11:58:56.354" v="10916" actId="165"/>
          <ac:spMkLst>
            <pc:docMk/>
            <pc:sldMk cId="948434623" sldId="2147482790"/>
            <ac:spMk id="7" creationId="{990F3D9D-6F92-2870-60D6-3F32B5CF637A}"/>
          </ac:spMkLst>
        </pc:spChg>
        <pc:spChg chg="mod topLvl">
          <ac:chgData name="Timo Klimmer" userId="af015218-587a-437d-921a-de4e64daf7ee" providerId="ADAL" clId="{70B1BDDE-D82A-45D6-B305-C65A9D12D933}" dt="2023-12-08T11:59:02.421" v="10917" actId="165"/>
          <ac:spMkLst>
            <pc:docMk/>
            <pc:sldMk cId="948434623" sldId="2147482790"/>
            <ac:spMk id="8" creationId="{7A0F64D8-7AFB-822D-F490-740935C976F0}"/>
          </ac:spMkLst>
        </pc:spChg>
        <pc:spChg chg="mod topLvl">
          <ac:chgData name="Timo Klimmer" userId="af015218-587a-437d-921a-de4e64daf7ee" providerId="ADAL" clId="{70B1BDDE-D82A-45D6-B305-C65A9D12D933}" dt="2023-12-08T11:59:02.421" v="10917" actId="165"/>
          <ac:spMkLst>
            <pc:docMk/>
            <pc:sldMk cId="948434623" sldId="2147482790"/>
            <ac:spMk id="14" creationId="{37B38877-C0F0-7EFB-4117-7063E86841AF}"/>
          </ac:spMkLst>
        </pc:spChg>
        <pc:spChg chg="mod topLvl">
          <ac:chgData name="Timo Klimmer" userId="af015218-587a-437d-921a-de4e64daf7ee" providerId="ADAL" clId="{70B1BDDE-D82A-45D6-B305-C65A9D12D933}" dt="2023-12-08T11:59:02.421" v="10917" actId="165"/>
          <ac:spMkLst>
            <pc:docMk/>
            <pc:sldMk cId="948434623" sldId="2147482790"/>
            <ac:spMk id="15" creationId="{E560F309-BF5D-9D9B-5938-BF6727C20EBE}"/>
          </ac:spMkLst>
        </pc:spChg>
        <pc:spChg chg="mod topLvl">
          <ac:chgData name="Timo Klimmer" userId="af015218-587a-437d-921a-de4e64daf7ee" providerId="ADAL" clId="{70B1BDDE-D82A-45D6-B305-C65A9D12D933}" dt="2023-12-08T11:59:02.421" v="10917" actId="165"/>
          <ac:spMkLst>
            <pc:docMk/>
            <pc:sldMk cId="948434623" sldId="2147482790"/>
            <ac:spMk id="16" creationId="{B6C99BA7-009D-57F9-BC66-444325FEC2B2}"/>
          </ac:spMkLst>
        </pc:spChg>
        <pc:spChg chg="mod topLvl">
          <ac:chgData name="Timo Klimmer" userId="af015218-587a-437d-921a-de4e64daf7ee" providerId="ADAL" clId="{70B1BDDE-D82A-45D6-B305-C65A9D12D933}" dt="2023-12-08T11:59:02.421" v="10917" actId="165"/>
          <ac:spMkLst>
            <pc:docMk/>
            <pc:sldMk cId="948434623" sldId="2147482790"/>
            <ac:spMk id="17" creationId="{2D91EC54-61AB-9950-24D6-56CDA1CB55F4}"/>
          </ac:spMkLst>
        </pc:spChg>
        <pc:spChg chg="mod topLvl">
          <ac:chgData name="Timo Klimmer" userId="af015218-587a-437d-921a-de4e64daf7ee" providerId="ADAL" clId="{70B1BDDE-D82A-45D6-B305-C65A9D12D933}" dt="2023-12-08T11:59:02.421" v="10917" actId="165"/>
          <ac:spMkLst>
            <pc:docMk/>
            <pc:sldMk cId="948434623" sldId="2147482790"/>
            <ac:spMk id="19" creationId="{DA59674B-B02B-9DAC-B5F6-DB91D921F00B}"/>
          </ac:spMkLst>
        </pc:spChg>
        <pc:spChg chg="mod topLvl">
          <ac:chgData name="Timo Klimmer" userId="af015218-587a-437d-921a-de4e64daf7ee" providerId="ADAL" clId="{70B1BDDE-D82A-45D6-B305-C65A9D12D933}" dt="2023-12-08T11:59:02.421" v="10917" actId="165"/>
          <ac:spMkLst>
            <pc:docMk/>
            <pc:sldMk cId="948434623" sldId="2147482790"/>
            <ac:spMk id="20" creationId="{490A7948-3209-23CE-072D-D91AC3FA9F9E}"/>
          </ac:spMkLst>
        </pc:spChg>
        <pc:spChg chg="mod">
          <ac:chgData name="Timo Klimmer" userId="af015218-587a-437d-921a-de4e64daf7ee" providerId="ADAL" clId="{70B1BDDE-D82A-45D6-B305-C65A9D12D933}" dt="2023-12-08T11:58:38.664" v="10914" actId="207"/>
          <ac:spMkLst>
            <pc:docMk/>
            <pc:sldMk cId="948434623" sldId="2147482790"/>
            <ac:spMk id="23" creationId="{7CC3BD63-9D70-5947-BB81-0711FEDF50E1}"/>
          </ac:spMkLst>
        </pc:spChg>
        <pc:grpChg chg="del topLvl">
          <ac:chgData name="Timo Klimmer" userId="af015218-587a-437d-921a-de4e64daf7ee" providerId="ADAL" clId="{70B1BDDE-D82A-45D6-B305-C65A9D12D933}" dt="2023-12-08T11:58:56.354" v="10916" actId="165"/>
          <ac:grpSpMkLst>
            <pc:docMk/>
            <pc:sldMk cId="948434623" sldId="2147482790"/>
            <ac:grpSpMk id="3" creationId="{4014C4AB-F808-9022-FE88-E83C30F75C60}"/>
          </ac:grpSpMkLst>
        </pc:grpChg>
        <pc:grpChg chg="del">
          <ac:chgData name="Timo Klimmer" userId="af015218-587a-437d-921a-de4e64daf7ee" providerId="ADAL" clId="{70B1BDDE-D82A-45D6-B305-C65A9D12D933}" dt="2023-12-08T11:58:51.593" v="10915" actId="165"/>
          <ac:grpSpMkLst>
            <pc:docMk/>
            <pc:sldMk cId="948434623" sldId="2147482790"/>
            <ac:grpSpMk id="4" creationId="{FCD3F81D-17A9-0ED4-AAF0-496B3AE1E366}"/>
          </ac:grpSpMkLst>
        </pc:grpChg>
        <pc:grpChg chg="add">
          <ac:chgData name="Timo Klimmer" userId="af015218-587a-437d-921a-de4e64daf7ee" providerId="ADAL" clId="{70B1BDDE-D82A-45D6-B305-C65A9D12D933}" dt="2023-12-08T11:59:23.241" v="10919" actId="164"/>
          <ac:grpSpMkLst>
            <pc:docMk/>
            <pc:sldMk cId="948434623" sldId="2147482790"/>
            <ac:grpSpMk id="21" creationId="{CC7ADFF0-1F0C-8D1C-5F9D-0EA034F5BAEC}"/>
          </ac:grpSpMkLst>
        </pc:grpChg>
        <pc:grpChg chg="del topLvl">
          <ac:chgData name="Timo Klimmer" userId="af015218-587a-437d-921a-de4e64daf7ee" providerId="ADAL" clId="{70B1BDDE-D82A-45D6-B305-C65A9D12D933}" dt="2023-12-08T11:59:02.421" v="10917" actId="165"/>
          <ac:grpSpMkLst>
            <pc:docMk/>
            <pc:sldMk cId="948434623" sldId="2147482790"/>
            <ac:grpSpMk id="22" creationId="{A07DF575-1990-B5FA-E57E-EBC373851D85}"/>
          </ac:grpSpMkLst>
        </pc:grpChg>
        <pc:inkChg chg="topLvl">
          <ac:chgData name="Timo Klimmer" userId="af015218-587a-437d-921a-de4e64daf7ee" providerId="ADAL" clId="{70B1BDDE-D82A-45D6-B305-C65A9D12D933}" dt="2023-12-08T11:59:02.421" v="10917" actId="165"/>
          <ac:inkMkLst>
            <pc:docMk/>
            <pc:sldMk cId="948434623" sldId="2147482790"/>
            <ac:inkMk id="9" creationId="{78E8E989-B3ED-B985-4694-7200F4D0597B}"/>
          </ac:inkMkLst>
        </pc:inkChg>
        <pc:inkChg chg="topLvl">
          <ac:chgData name="Timo Klimmer" userId="af015218-587a-437d-921a-de4e64daf7ee" providerId="ADAL" clId="{70B1BDDE-D82A-45D6-B305-C65A9D12D933}" dt="2023-12-08T11:59:02.421" v="10917" actId="165"/>
          <ac:inkMkLst>
            <pc:docMk/>
            <pc:sldMk cId="948434623" sldId="2147482790"/>
            <ac:inkMk id="18" creationId="{C72974E0-AFAD-BFFF-1D64-00E17B995E4C}"/>
          </ac:inkMkLst>
        </pc:inkChg>
        <pc:cxnChg chg="mod topLvl">
          <ac:chgData name="Timo Klimmer" userId="af015218-587a-437d-921a-de4e64daf7ee" providerId="ADAL" clId="{70B1BDDE-D82A-45D6-B305-C65A9D12D933}" dt="2023-12-08T11:59:13.195" v="10918" actId="692"/>
          <ac:cxnSpMkLst>
            <pc:docMk/>
            <pc:sldMk cId="948434623" sldId="2147482790"/>
            <ac:cxnSpMk id="5" creationId="{7FC86B8D-7D5A-6CBB-0159-31400DE362F7}"/>
          </ac:cxnSpMkLst>
        </pc:cxnChg>
        <pc:cxnChg chg="mod topLvl">
          <ac:chgData name="Timo Klimmer" userId="af015218-587a-437d-921a-de4e64daf7ee" providerId="ADAL" clId="{70B1BDDE-D82A-45D6-B305-C65A9D12D933}" dt="2023-12-08T11:59:13.195" v="10918" actId="692"/>
          <ac:cxnSpMkLst>
            <pc:docMk/>
            <pc:sldMk cId="948434623" sldId="2147482790"/>
            <ac:cxnSpMk id="6" creationId="{F953BF07-8E3C-A684-3AF6-F2ADBFE751C2}"/>
          </ac:cxnSpMkLst>
        </pc:cxnChg>
        <pc:cxnChg chg="topLvl">
          <ac:chgData name="Timo Klimmer" userId="af015218-587a-437d-921a-de4e64daf7ee" providerId="ADAL" clId="{70B1BDDE-D82A-45D6-B305-C65A9D12D933}" dt="2023-12-08T11:59:02.421" v="10917" actId="165"/>
          <ac:cxnSpMkLst>
            <pc:docMk/>
            <pc:sldMk cId="948434623" sldId="2147482790"/>
            <ac:cxnSpMk id="10" creationId="{BC7F332A-90B5-B1C8-9850-22F80E603B0D}"/>
          </ac:cxnSpMkLst>
        </pc:cxnChg>
        <pc:cxnChg chg="topLvl">
          <ac:chgData name="Timo Klimmer" userId="af015218-587a-437d-921a-de4e64daf7ee" providerId="ADAL" clId="{70B1BDDE-D82A-45D6-B305-C65A9D12D933}" dt="2023-12-08T11:59:02.421" v="10917" actId="165"/>
          <ac:cxnSpMkLst>
            <pc:docMk/>
            <pc:sldMk cId="948434623" sldId="2147482790"/>
            <ac:cxnSpMk id="11" creationId="{62F7899E-4F17-AEC9-EEC4-49E6EDE03299}"/>
          </ac:cxnSpMkLst>
        </pc:cxnChg>
        <pc:cxnChg chg="topLvl">
          <ac:chgData name="Timo Klimmer" userId="af015218-587a-437d-921a-de4e64daf7ee" providerId="ADAL" clId="{70B1BDDE-D82A-45D6-B305-C65A9D12D933}" dt="2023-12-08T11:59:02.421" v="10917" actId="165"/>
          <ac:cxnSpMkLst>
            <pc:docMk/>
            <pc:sldMk cId="948434623" sldId="2147482790"/>
            <ac:cxnSpMk id="12" creationId="{0F7AB6EC-91B0-99A1-AC6C-3F7FA73C15B3}"/>
          </ac:cxnSpMkLst>
        </pc:cxnChg>
        <pc:cxnChg chg="topLvl">
          <ac:chgData name="Timo Klimmer" userId="af015218-587a-437d-921a-de4e64daf7ee" providerId="ADAL" clId="{70B1BDDE-D82A-45D6-B305-C65A9D12D933}" dt="2023-12-08T11:59:02.421" v="10917" actId="165"/>
          <ac:cxnSpMkLst>
            <pc:docMk/>
            <pc:sldMk cId="948434623" sldId="2147482790"/>
            <ac:cxnSpMk id="13" creationId="{0C419652-4711-5DC1-E199-8F132C6C7025}"/>
          </ac:cxnSpMkLst>
        </pc:cxnChg>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12/8/2023 1:18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12/8/2023 1:17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12/8/2023 1:17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3.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88.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4.xml"/></Relationships>
</file>

<file path=ppt/slides/_rels/slide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60.xml"/><Relationship Id="rId5" Type="http://schemas.openxmlformats.org/officeDocument/2006/relationships/image" Target="../media/image65.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timo.klimmer/powerproxy-for-azure-openai-e02b1c478bde" TargetMode="External"/><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1.xml"/><Relationship Id="rId4" Type="http://schemas.openxmlformats.org/officeDocument/2006/relationships/image" Target="../media/image86.svg"/></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106.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CC7ADFF0-1F0C-8D1C-5F9D-0EA034F5BAEC}"/>
              </a:ext>
            </a:extLst>
          </p:cNvPr>
          <p:cNvGrpSpPr/>
          <p:nvPr/>
        </p:nvGrpSpPr>
        <p:grpSpPr>
          <a:xfrm>
            <a:off x="573914" y="1681163"/>
            <a:ext cx="11317473" cy="5005125"/>
            <a:chOff x="573914" y="1681163"/>
            <a:chExt cx="11317473" cy="5005125"/>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chemeClr val="bg1"/>
                  </a:solidFill>
                  <a:effectLst/>
                  <a:uLnTx/>
                  <a:uFillTx/>
                  <a:latin typeface="Segoe UI"/>
                  <a:ea typeface="+mn-ea"/>
                  <a:cs typeface="+mn-cs"/>
                </a:rPr>
                <a:t>Time</a:t>
              </a:r>
            </a:p>
          </p:txBody>
        </p:sp>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093679" y="1681163"/>
              <a:ext cx="0" cy="45334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093679" y="6214607"/>
              <a:ext cx="746688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284334" y="3903227"/>
              <a:ext cx="2085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chemeClr val="bg1"/>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104406" y="2341252"/>
                <a:ext cx="7406863" cy="2036398"/>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095406" y="2332254"/>
                  <a:ext cx="7424504" cy="2054034"/>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093679" y="3793875"/>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093678" y="3150582"/>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093677" y="2507288"/>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093676" y="1863994"/>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1222858" y="5760840"/>
              <a:ext cx="25651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148339" y="3482663"/>
              <a:ext cx="19864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167522" y="2839369"/>
              <a:ext cx="19864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170991" y="2209127"/>
              <a:ext cx="195778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089797" y="4921841"/>
                <a:ext cx="7438737" cy="24193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080796" y="4912841"/>
                  <a:ext cx="7456378" cy="259571"/>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7873662" y="5146642"/>
              <a:ext cx="8627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bg1"/>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6893954" y="4252448"/>
              <a:ext cx="20537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bg1"/>
                  </a:solidFill>
                  <a:effectLst/>
                  <a:uLnTx/>
                  <a:uFillTx/>
                  <a:latin typeface="Segoe UI"/>
                  <a:ea typeface="+mn-ea"/>
                  <a:cs typeface="+mn-cs"/>
                </a:rPr>
                <a:t>streaming + non-streaming</a:t>
              </a:r>
            </a:p>
          </p:txBody>
        </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chemeClr val="bg1"/>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chemeClr val="bg1"/>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chemeClr val="bg1"/>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chemeClr val="bg1"/>
                </a:solidFill>
                <a:effectLst/>
                <a:uLnTx/>
                <a:uFillTx/>
                <a:latin typeface="Segoe UI"/>
                <a:ea typeface="+mn-ea"/>
                <a:cs typeface="+mn-cs"/>
              </a:endParaRPr>
            </a:p>
          </p:txBody>
        </p:sp>
      </p:gr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solidFill>
                  <a:schemeClr val="bg1"/>
                </a:solidFill>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9484346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469698"/>
            <a:ext cx="1854995" cy="579389"/>
          </a:xfrm>
          <a:prstGeom prst="rect">
            <a:avLst/>
          </a:prstGeom>
          <a:noFill/>
        </p:spPr>
        <p:txBody>
          <a:bodyPr wrap="none" rtlCol="0">
            <a:spAutoFit/>
          </a:bodyPr>
          <a:lstStyle/>
          <a:p>
            <a:r>
              <a:rPr lang="de-DE"/>
              <a:t>AOAI Endpoint 1</a:t>
            </a:r>
          </a:p>
          <a:p>
            <a:r>
              <a:rPr lang="de-DE" sz="1400">
                <a:latin typeface="Segoe UI Semilight" panose="020B0402040204020203" pitchFamily="34" charset="0"/>
                <a:cs typeface="Segoe UI Semilight" panose="020B0402040204020203" pitchFamily="34" charset="0"/>
              </a:rPr>
              <a:t>ex.: Managed PTU</a:t>
            </a:r>
          </a:p>
        </p:txBody>
      </p:sp>
      <p:sp>
        <p:nvSpPr>
          <p:cNvPr id="7" name="Textfeld 6">
            <a:extLst>
              <a:ext uri="{FF2B5EF4-FFF2-40B4-BE49-F238E27FC236}">
                <a16:creationId xmlns:a16="http://schemas.microsoft.com/office/drawing/2014/main" id="{665D8A3B-9DBA-2D9F-C683-091FF7A1C6AA}"/>
              </a:ext>
            </a:extLst>
          </p:cNvPr>
          <p:cNvSpPr txBox="1"/>
          <p:nvPr/>
        </p:nvSpPr>
        <p:spPr>
          <a:xfrm>
            <a:off x="1872424" y="3293527"/>
            <a:ext cx="2125903" cy="579389"/>
          </a:xfrm>
          <a:prstGeom prst="rect">
            <a:avLst/>
          </a:prstGeom>
          <a:noFill/>
        </p:spPr>
        <p:txBody>
          <a:bodyPr wrap="none" rtlCol="0">
            <a:spAutoFit/>
          </a:bodyPr>
          <a:lstStyle/>
          <a:p>
            <a:r>
              <a:rPr lang="de-DE"/>
              <a:t>AOAI Endpoint 2</a:t>
            </a:r>
          </a:p>
          <a:p>
            <a:r>
              <a:rPr lang="de-DE" sz="1400">
                <a:latin typeface="Segoe UI Semilight" panose="020B0402040204020203" pitchFamily="34" charset="0"/>
                <a:cs typeface="Segoe UI Semilight" panose="020B0402040204020203" pitchFamily="34" charset="0"/>
              </a:rPr>
              <a:t>ex.: PAYG in some region</a:t>
            </a:r>
          </a:p>
        </p:txBody>
      </p:sp>
      <p:sp>
        <p:nvSpPr>
          <p:cNvPr id="8" name="Textfeld 7">
            <a:extLst>
              <a:ext uri="{FF2B5EF4-FFF2-40B4-BE49-F238E27FC236}">
                <a16:creationId xmlns:a16="http://schemas.microsoft.com/office/drawing/2014/main" id="{1508932E-944D-4302-5B64-1BB0766E0E22}"/>
              </a:ext>
            </a:extLst>
          </p:cNvPr>
          <p:cNvSpPr txBox="1"/>
          <p:nvPr/>
        </p:nvSpPr>
        <p:spPr>
          <a:xfrm>
            <a:off x="1872424" y="5016965"/>
            <a:ext cx="2274790" cy="579389"/>
          </a:xfrm>
          <a:prstGeom prst="rect">
            <a:avLst/>
          </a:prstGeom>
          <a:noFill/>
        </p:spPr>
        <p:txBody>
          <a:bodyPr wrap="none" rtlCol="0">
            <a:spAutoFit/>
          </a:bodyPr>
          <a:lstStyle/>
          <a:p>
            <a:r>
              <a:rPr lang="de-DE"/>
              <a:t>AOAI Endpoint 3</a:t>
            </a:r>
          </a:p>
          <a:p>
            <a:r>
              <a:rPr lang="de-DE" sz="1400">
                <a:latin typeface="Segoe UI Semilight" panose="020B0402040204020203" pitchFamily="34" charset="0"/>
                <a:cs typeface="Segoe UI Semilight" panose="020B0402040204020203" pitchFamily="34" charset="0"/>
              </a:rPr>
              <a:t>ex.: PAYG in another region</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495610"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oftware, Multimedia-Software enthält.&#10;&#10;Automatisch generierte Beschreibung">
            <a:extLst>
              <a:ext uri="{FF2B5EF4-FFF2-40B4-BE49-F238E27FC236}">
                <a16:creationId xmlns:a16="http://schemas.microsoft.com/office/drawing/2014/main" id="{75EE755C-FAB3-5FB8-5F52-377B4CF82E7D}"/>
              </a:ext>
            </a:extLst>
          </p:cNvPr>
          <p:cNvPicPr>
            <a:picLocks noChangeAspect="1"/>
          </p:cNvPicPr>
          <p:nvPr/>
        </p:nvPicPr>
        <p:blipFill rotWithShape="1">
          <a:blip r:embed="rId2"/>
          <a:srcRect r="-1" b="27364"/>
          <a:stretch/>
        </p:blipFill>
        <p:spPr>
          <a:xfrm>
            <a:off x="0" y="2286000"/>
            <a:ext cx="6062472" cy="2807208"/>
          </a:xfrm>
          <a:prstGeom prst="rect">
            <a:avLst/>
          </a:prstGeom>
          <a:noFill/>
        </p:spPr>
      </p:pic>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334000"/>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Team/Use Case, PromptTokens, CompletionTokens, TotalTokens, IsStreaming, Roundtrip Time, AOAI, Region, Endpoint, ...</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3"/>
          <a:srcRect t="17680" r="-1" b="-1"/>
          <a:stretch/>
        </p:blipFill>
        <p:spPr>
          <a:xfrm>
            <a:off x="6129530" y="2286000"/>
            <a:ext cx="6062452" cy="2807208"/>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spTree>
    <p:extLst>
      <p:ext uri="{BB962C8B-B14F-4D97-AF65-F5344CB8AC3E}">
        <p14:creationId xmlns:p14="http://schemas.microsoft.com/office/powerpoint/2010/main" val="311198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2218271"/>
            <a:ext cx="2668808" cy="307777"/>
          </a:xfrm>
          <a:prstGeom prst="rect">
            <a:avLst/>
          </a:prstGeom>
          <a:noFill/>
        </p:spPr>
        <p:txBody>
          <a:bodyPr wrap="none" lIns="0" tIns="0" rIns="0" bIns="0" rtlCol="0">
            <a:spAutoFit/>
          </a:bodyPr>
          <a:lstStyle/>
          <a:p>
            <a:pPr algn="l"/>
            <a:r>
              <a:rPr lang="de-DE" sz="2000"/>
              <a:t>list of teams / use cases</a:t>
            </a:r>
            <a:endParaRPr lang="de-DE" sz="2000" dirty="0" err="1"/>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253648" cy="938719"/>
          </a:xfrm>
          <a:prstGeom prst="rect">
            <a:avLst/>
          </a:prstGeom>
          <a:noFill/>
        </p:spPr>
        <p:txBody>
          <a:bodyPr wrap="none" lIns="0" tIns="0" rIns="0" bIns="0" rtlCol="0">
            <a:spAutoFit/>
          </a:bodyPr>
          <a:lstStyle/>
          <a:p>
            <a:pPr algn="l">
              <a:spcAft>
                <a:spcPts val="600"/>
              </a:spcAft>
            </a:pPr>
            <a:r>
              <a:rPr lang="de-DE" sz="2000"/>
              <a:t>list of endpoints</a:t>
            </a:r>
          </a:p>
          <a:p>
            <a:pPr algn="l"/>
            <a:r>
              <a:rPr lang="de-DE" sz="1200">
                <a:latin typeface="Segoe UI Semilight" panose="020B0402040204020203" pitchFamily="34" charset="0"/>
                <a:cs typeface="Segoe UI Semilight" panose="020B0402040204020203" pitchFamily="34" charset="0"/>
              </a:rPr>
              <a:t>- higher endpoints are prioritzed</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endParaRPr lang="de-DE" sz="1200" dirty="0" err="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217066"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248706" y="3513048"/>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3454" y="4228711"/>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8014648"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9" y="2330330"/>
            <a:ext cx="799198" cy="799198"/>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287" y="2349000"/>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615857"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5151542" y="2224701"/>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869829" y="351937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52231" y="4593048"/>
            <a:ext cx="767196" cy="767196"/>
          </a:xfrm>
          <a:prstGeom prst="rect">
            <a:avLst/>
          </a:prstGeom>
        </p:spPr>
      </p:pic>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785364" y="1878732"/>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2238373" y="1800171"/>
            <a:ext cx="151200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2298136" y="2157171"/>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2200274" y="2501142"/>
            <a:ext cx="1550105"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750379" y="1907893"/>
            <a:ext cx="1034985"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750379" y="2254724"/>
            <a:ext cx="1034985"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750379" y="2249505"/>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6465423" y="1907893"/>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5099137" y="2764770"/>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523220"/>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...more to come...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537878" y="2505372"/>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7245143" y="2420596"/>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7058841" y="2147257"/>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537878" y="1799628"/>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7242910" y="1717297"/>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6465423" y="2246661"/>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797924" y="2249237"/>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640315" y="1248059"/>
            <a:ext cx="1624034" cy="1342486"/>
            <a:chOff x="637712" y="1290260"/>
            <a:chExt cx="1624034"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494441" y="3114370"/>
            <a:ext cx="1769908" cy="1342486"/>
            <a:chOff x="564776" y="1290260"/>
            <a:chExt cx="1769908"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564776" y="2324969"/>
              <a:ext cx="1769908" cy="307777"/>
            </a:xfrm>
            <a:prstGeom prst="rect">
              <a:avLst/>
            </a:prstGeom>
            <a:noFill/>
          </p:spPr>
          <p:txBody>
            <a:bodyPr wrap="none" rtlCol="0">
              <a:spAutoFit/>
            </a:bodyPr>
            <a:lstStyle/>
            <a:p>
              <a:pPr algn="ctr"/>
              <a:r>
                <a:rPr lang="de-DE" sz="1400">
                  <a:latin typeface="+mj-lt"/>
                </a:rPr>
                <a:t>Team or Use Case [...]</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643521" y="4980682"/>
            <a:ext cx="1620828" cy="1342486"/>
            <a:chOff x="639315" y="1290260"/>
            <a:chExt cx="1620828"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1CB90A05-D76E-DD38-18AC-2619733FDA1B}"/>
              </a:ext>
            </a:extLst>
          </p:cNvPr>
          <p:cNvPicPr>
            <a:picLocks noChangeAspect="1"/>
          </p:cNvPicPr>
          <p:nvPr/>
        </p:nvPicPr>
        <p:blipFill>
          <a:blip r:embed="rId2"/>
          <a:stretch>
            <a:fillRect/>
          </a:stretch>
        </p:blipFill>
        <p:spPr>
          <a:xfrm>
            <a:off x="4627276" y="1624674"/>
            <a:ext cx="2598107" cy="1147312"/>
          </a:xfrm>
          <a:prstGeom prst="rect">
            <a:avLst/>
          </a:prstGeom>
        </p:spPr>
      </p:pic>
      <p:sp>
        <p:nvSpPr>
          <p:cNvPr id="27" name="Textfeld 26">
            <a:extLst>
              <a:ext uri="{FF2B5EF4-FFF2-40B4-BE49-F238E27FC236}">
                <a16:creationId xmlns:a16="http://schemas.microsoft.com/office/drawing/2014/main" id="{CFFED881-9F75-23F1-5198-096508CE96E8}"/>
              </a:ext>
            </a:extLst>
          </p:cNvPr>
          <p:cNvSpPr txBox="1"/>
          <p:nvPr/>
        </p:nvSpPr>
        <p:spPr>
          <a:xfrm>
            <a:off x="323557" y="370450"/>
            <a:ext cx="4501040" cy="363946"/>
          </a:xfrm>
          <a:prstGeom prst="rect">
            <a:avLst/>
          </a:prstGeom>
          <a:noFill/>
        </p:spPr>
        <p:txBody>
          <a:bodyPr wrap="none" rtlCol="0">
            <a:spAutoFit/>
          </a:bodyPr>
          <a:lstStyle/>
          <a:p>
            <a:r>
              <a:rPr lang="de-DE">
                <a:latin typeface="Aptos SemiBold" panose="020B0004020202020204" pitchFamily="34" charset="0"/>
              </a:rPr>
              <a:t>Scenario: Azure AD/Entra ID Authentication</a:t>
            </a:r>
          </a:p>
        </p:txBody>
      </p:sp>
      <p:grpSp>
        <p:nvGrpSpPr>
          <p:cNvPr id="32" name="Gruppieren 31">
            <a:extLst>
              <a:ext uri="{FF2B5EF4-FFF2-40B4-BE49-F238E27FC236}">
                <a16:creationId xmlns:a16="http://schemas.microsoft.com/office/drawing/2014/main" id="{1C1C2BB8-34BB-2F2D-652A-3862AC43A2CE}"/>
              </a:ext>
            </a:extLst>
          </p:cNvPr>
          <p:cNvGrpSpPr/>
          <p:nvPr/>
        </p:nvGrpSpPr>
        <p:grpSpPr>
          <a:xfrm>
            <a:off x="640315" y="1248059"/>
            <a:ext cx="1624034" cy="1342486"/>
            <a:chOff x="637712" y="1290260"/>
            <a:chExt cx="1624034" cy="1342486"/>
          </a:xfrm>
        </p:grpSpPr>
        <p:sp>
          <p:nvSpPr>
            <p:cNvPr id="34" name="Textfeld 33">
              <a:extLst>
                <a:ext uri="{FF2B5EF4-FFF2-40B4-BE49-F238E27FC236}">
                  <a16:creationId xmlns:a16="http://schemas.microsoft.com/office/drawing/2014/main" id="{677736B7-9D5F-4217-7121-FB0FE1962E16}"/>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35" name="Gruppieren 34">
              <a:extLst>
                <a:ext uri="{FF2B5EF4-FFF2-40B4-BE49-F238E27FC236}">
                  <a16:creationId xmlns:a16="http://schemas.microsoft.com/office/drawing/2014/main" id="{A93F9616-4E00-9C68-5221-CDCFFEF0929A}"/>
                </a:ext>
              </a:extLst>
            </p:cNvPr>
            <p:cNvGrpSpPr/>
            <p:nvPr/>
          </p:nvGrpSpPr>
          <p:grpSpPr>
            <a:xfrm>
              <a:off x="955479" y="1290260"/>
              <a:ext cx="988500" cy="958575"/>
              <a:chOff x="4630454" y="2001311"/>
              <a:chExt cx="988500" cy="958575"/>
            </a:xfrm>
          </p:grpSpPr>
          <p:pic>
            <p:nvPicPr>
              <p:cNvPr id="36" name="Grafik 35">
                <a:extLst>
                  <a:ext uri="{FF2B5EF4-FFF2-40B4-BE49-F238E27FC236}">
                    <a16:creationId xmlns:a16="http://schemas.microsoft.com/office/drawing/2014/main" id="{B263C422-9B40-E94D-4E6B-B095633E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37" name="Grafik 36">
                <a:extLst>
                  <a:ext uri="{FF2B5EF4-FFF2-40B4-BE49-F238E27FC236}">
                    <a16:creationId xmlns:a16="http://schemas.microsoft.com/office/drawing/2014/main" id="{CC1FCB66-0F53-CE04-6B92-C80B3993E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38" name="Grafik 37">
                <a:extLst>
                  <a:ext uri="{FF2B5EF4-FFF2-40B4-BE49-F238E27FC236}">
                    <a16:creationId xmlns:a16="http://schemas.microsoft.com/office/drawing/2014/main" id="{BE36C25A-F6B1-7EBB-26EC-7BE998B78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39" name="Gruppieren 38">
            <a:extLst>
              <a:ext uri="{FF2B5EF4-FFF2-40B4-BE49-F238E27FC236}">
                <a16:creationId xmlns:a16="http://schemas.microsoft.com/office/drawing/2014/main" id="{EAF4192C-AE65-C948-6185-130F4CB5EA90}"/>
              </a:ext>
            </a:extLst>
          </p:cNvPr>
          <p:cNvGrpSpPr/>
          <p:nvPr/>
        </p:nvGrpSpPr>
        <p:grpSpPr>
          <a:xfrm>
            <a:off x="554595" y="4267456"/>
            <a:ext cx="1620828" cy="1342486"/>
            <a:chOff x="639315" y="1290260"/>
            <a:chExt cx="1620828" cy="1342486"/>
          </a:xfrm>
        </p:grpSpPr>
        <p:sp>
          <p:nvSpPr>
            <p:cNvPr id="41" name="Textfeld 40">
              <a:extLst>
                <a:ext uri="{FF2B5EF4-FFF2-40B4-BE49-F238E27FC236}">
                  <a16:creationId xmlns:a16="http://schemas.microsoft.com/office/drawing/2014/main" id="{EA8FCB11-6865-0164-3869-EFF05E88E5B6}"/>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42" name="Gruppieren 41">
              <a:extLst>
                <a:ext uri="{FF2B5EF4-FFF2-40B4-BE49-F238E27FC236}">
                  <a16:creationId xmlns:a16="http://schemas.microsoft.com/office/drawing/2014/main" id="{5A8B7257-AFD1-AE61-D6C5-FF5300BE53C0}"/>
                </a:ext>
              </a:extLst>
            </p:cNvPr>
            <p:cNvGrpSpPr/>
            <p:nvPr/>
          </p:nvGrpSpPr>
          <p:grpSpPr>
            <a:xfrm>
              <a:off x="955479" y="1290260"/>
              <a:ext cx="988500" cy="958575"/>
              <a:chOff x="4630454" y="2001311"/>
              <a:chExt cx="988500" cy="958575"/>
            </a:xfrm>
          </p:grpSpPr>
          <p:pic>
            <p:nvPicPr>
              <p:cNvPr id="43" name="Grafik 42">
                <a:extLst>
                  <a:ext uri="{FF2B5EF4-FFF2-40B4-BE49-F238E27FC236}">
                    <a16:creationId xmlns:a16="http://schemas.microsoft.com/office/drawing/2014/main" id="{F19ABBAD-2D40-0BD0-ED2F-40A6996BC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44" name="Grafik 43">
                <a:extLst>
                  <a:ext uri="{FF2B5EF4-FFF2-40B4-BE49-F238E27FC236}">
                    <a16:creationId xmlns:a16="http://schemas.microsoft.com/office/drawing/2014/main" id="{FBE25A47-0DB9-0DAA-DC94-6D1406D04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45" name="Grafik 44">
                <a:extLst>
                  <a:ext uri="{FF2B5EF4-FFF2-40B4-BE49-F238E27FC236}">
                    <a16:creationId xmlns:a16="http://schemas.microsoft.com/office/drawing/2014/main" id="{31C5D68E-FE7E-9EA6-C53E-EFACB1BF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46" name="Grafik 45">
            <a:extLst>
              <a:ext uri="{FF2B5EF4-FFF2-40B4-BE49-F238E27FC236}">
                <a16:creationId xmlns:a16="http://schemas.microsoft.com/office/drawing/2014/main" id="{A0410437-492C-D97B-086B-AEEFA37BB294}"/>
              </a:ext>
            </a:extLst>
          </p:cNvPr>
          <p:cNvPicPr>
            <a:picLocks noChangeAspect="1"/>
          </p:cNvPicPr>
          <p:nvPr/>
        </p:nvPicPr>
        <p:blipFill>
          <a:blip r:embed="rId5"/>
          <a:stretch>
            <a:fillRect/>
          </a:stretch>
        </p:blipFill>
        <p:spPr>
          <a:xfrm>
            <a:off x="10252880" y="2793499"/>
            <a:ext cx="854954" cy="870594"/>
          </a:xfrm>
          <a:prstGeom prst="rect">
            <a:avLst/>
          </a:prstGeom>
        </p:spPr>
      </p:pic>
      <p:sp>
        <p:nvSpPr>
          <p:cNvPr id="47" name="Textfeld 46">
            <a:extLst>
              <a:ext uri="{FF2B5EF4-FFF2-40B4-BE49-F238E27FC236}">
                <a16:creationId xmlns:a16="http://schemas.microsoft.com/office/drawing/2014/main" id="{0648BE3F-5153-D8B3-50A8-0C508131DBDE}"/>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48" name="Gerade Verbindung mit Pfeil 28">
            <a:extLst>
              <a:ext uri="{FF2B5EF4-FFF2-40B4-BE49-F238E27FC236}">
                <a16:creationId xmlns:a16="http://schemas.microsoft.com/office/drawing/2014/main" id="{67F972D8-EDE5-A32D-4BB3-0B079CFF6E35}"/>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107">
            <a:extLst>
              <a:ext uri="{FF2B5EF4-FFF2-40B4-BE49-F238E27FC236}">
                <a16:creationId xmlns:a16="http://schemas.microsoft.com/office/drawing/2014/main" id="{5B25F272-9A7C-C84A-F3B3-8C1D8E20DA02}"/>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E67D2092-F9F5-793B-D5D3-AA5C7720B241}"/>
              </a:ext>
            </a:extLst>
          </p:cNvPr>
          <p:cNvSpPr txBox="1"/>
          <p:nvPr/>
        </p:nvSpPr>
        <p:spPr>
          <a:xfrm>
            <a:off x="2721458" y="1449517"/>
            <a:ext cx="2325346"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1" name="Gerade Verbindung mit Pfeil 107">
            <a:extLst>
              <a:ext uri="{FF2B5EF4-FFF2-40B4-BE49-F238E27FC236}">
                <a16:creationId xmlns:a16="http://schemas.microsoft.com/office/drawing/2014/main" id="{F67D9EA0-105C-20E9-A329-1C854526C3CC}"/>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F36D1119-5EC0-DB46-2C14-7A6E2C8C55F4}"/>
              </a:ext>
            </a:extLst>
          </p:cNvPr>
          <p:cNvSpPr txBox="1"/>
          <p:nvPr/>
        </p:nvSpPr>
        <p:spPr>
          <a:xfrm>
            <a:off x="2797807" y="4465344"/>
            <a:ext cx="2338434"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3" name="Gerade Verbindung mit Pfeil 123">
            <a:extLst>
              <a:ext uri="{FF2B5EF4-FFF2-40B4-BE49-F238E27FC236}">
                <a16:creationId xmlns:a16="http://schemas.microsoft.com/office/drawing/2014/main" id="{E5FA4F7C-532D-F21C-17E5-173817B2FBEF}"/>
              </a:ext>
            </a:extLst>
          </p:cNvPr>
          <p:cNvCxnSpPr>
            <a:cxnSpLocks/>
            <a:endCxn id="54" idx="1"/>
          </p:cNvCxnSpPr>
          <p:nvPr/>
        </p:nvCxnSpPr>
        <p:spPr>
          <a:xfrm rot="16200000" flipH="1">
            <a:off x="5933051" y="2353077"/>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feld 53">
            <a:extLst>
              <a:ext uri="{FF2B5EF4-FFF2-40B4-BE49-F238E27FC236}">
                <a16:creationId xmlns:a16="http://schemas.microsoft.com/office/drawing/2014/main" id="{65FF2487-D96D-27EF-9E06-C6C03731104E}"/>
              </a:ext>
            </a:extLst>
          </p:cNvPr>
          <p:cNvSpPr txBox="1"/>
          <p:nvPr/>
        </p:nvSpPr>
        <p:spPr>
          <a:xfrm>
            <a:off x="6301590" y="2398450"/>
            <a:ext cx="3502405"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cxnSp>
        <p:nvCxnSpPr>
          <p:cNvPr id="55" name="Gerade Verbindung mit Pfeil 28">
            <a:extLst>
              <a:ext uri="{FF2B5EF4-FFF2-40B4-BE49-F238E27FC236}">
                <a16:creationId xmlns:a16="http://schemas.microsoft.com/office/drawing/2014/main" id="{2445CF5B-3383-5F0E-A1C8-8CA288D9D5B8}"/>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feld 55">
            <a:extLst>
              <a:ext uri="{FF2B5EF4-FFF2-40B4-BE49-F238E27FC236}">
                <a16:creationId xmlns:a16="http://schemas.microsoft.com/office/drawing/2014/main" id="{DB1AF99F-C9D0-BDE8-7719-54A56329FC3A}"/>
              </a:ext>
            </a:extLst>
          </p:cNvPr>
          <p:cNvSpPr txBox="1"/>
          <p:nvPr/>
        </p:nvSpPr>
        <p:spPr>
          <a:xfrm>
            <a:off x="7961859" y="4452660"/>
            <a:ext cx="2245806" cy="461665"/>
          </a:xfrm>
          <a:prstGeom prst="rect">
            <a:avLst/>
          </a:prstGeom>
          <a:noFill/>
        </p:spPr>
        <p:txBody>
          <a:bodyPr wrap="square" rtlCol="0">
            <a:spAutoFit/>
          </a:bodyPr>
          <a:lstStyle/>
          <a:p>
            <a:r>
              <a:rPr lang="de-DE" sz="1200"/>
              <a:t>Token acquired from Azure AD</a:t>
            </a:r>
          </a:p>
          <a:p>
            <a:r>
              <a:rPr lang="de-DE" sz="1200"/>
              <a:t>for specific user</a:t>
            </a:r>
          </a:p>
        </p:txBody>
      </p:sp>
      <p:sp>
        <p:nvSpPr>
          <p:cNvPr id="57" name="Textfeld 56">
            <a:extLst>
              <a:ext uri="{FF2B5EF4-FFF2-40B4-BE49-F238E27FC236}">
                <a16:creationId xmlns:a16="http://schemas.microsoft.com/office/drawing/2014/main" id="{A66FE676-0216-CC10-59FA-87ABD117EFF0}"/>
              </a:ext>
            </a:extLst>
          </p:cNvPr>
          <p:cNvSpPr txBox="1"/>
          <p:nvPr/>
        </p:nvSpPr>
        <p:spPr>
          <a:xfrm>
            <a:off x="8041577" y="1464059"/>
            <a:ext cx="2419538" cy="461665"/>
          </a:xfrm>
          <a:prstGeom prst="rect">
            <a:avLst/>
          </a:prstGeom>
          <a:noFill/>
        </p:spPr>
        <p:txBody>
          <a:bodyPr wrap="square" rtlCol="0">
            <a:spAutoFit/>
          </a:bodyPr>
          <a:lstStyle/>
          <a:p>
            <a:r>
              <a:rPr lang="de-DE" sz="1200"/>
              <a:t>Token acquired from Azure AD</a:t>
            </a:r>
          </a:p>
          <a:p>
            <a:r>
              <a:rPr lang="de-DE" sz="1200"/>
              <a:t>for specific user</a:t>
            </a:r>
          </a:p>
        </p:txBody>
      </p:sp>
      <p:pic>
        <p:nvPicPr>
          <p:cNvPr id="58" name="Grafik 57">
            <a:extLst>
              <a:ext uri="{FF2B5EF4-FFF2-40B4-BE49-F238E27FC236}">
                <a16:creationId xmlns:a16="http://schemas.microsoft.com/office/drawing/2014/main" id="{128BA0B9-1C38-93A1-0D62-0D00F3722C06}"/>
              </a:ext>
            </a:extLst>
          </p:cNvPr>
          <p:cNvPicPr>
            <a:picLocks noChangeAspect="1"/>
          </p:cNvPicPr>
          <p:nvPr/>
        </p:nvPicPr>
        <p:blipFill>
          <a:blip r:embed="rId2"/>
          <a:stretch>
            <a:fillRect/>
          </a:stretch>
        </p:blipFill>
        <p:spPr>
          <a:xfrm>
            <a:off x="4637654" y="4650146"/>
            <a:ext cx="2598107" cy="1147312"/>
          </a:xfrm>
          <a:prstGeom prst="rect">
            <a:avLst/>
          </a:prstGeom>
        </p:spPr>
      </p:pic>
      <p:cxnSp>
        <p:nvCxnSpPr>
          <p:cNvPr id="59" name="Gerade Verbindung mit Pfeil 123">
            <a:extLst>
              <a:ext uri="{FF2B5EF4-FFF2-40B4-BE49-F238E27FC236}">
                <a16:creationId xmlns:a16="http://schemas.microsoft.com/office/drawing/2014/main" id="{19F45E10-9F0B-354A-37EC-DCE0CA9714A5}"/>
              </a:ext>
            </a:extLst>
          </p:cNvPr>
          <p:cNvCxnSpPr>
            <a:cxnSpLocks/>
            <a:endCxn id="60" idx="1"/>
          </p:cNvCxnSpPr>
          <p:nvPr/>
        </p:nvCxnSpPr>
        <p:spPr>
          <a:xfrm rot="16200000" flipH="1">
            <a:off x="5943429" y="5378549"/>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feld 59">
            <a:extLst>
              <a:ext uri="{FF2B5EF4-FFF2-40B4-BE49-F238E27FC236}">
                <a16:creationId xmlns:a16="http://schemas.microsoft.com/office/drawing/2014/main" id="{14E44298-2CBF-BBA6-F0C3-FCF6DD58BA64}"/>
              </a:ext>
            </a:extLst>
          </p:cNvPr>
          <p:cNvSpPr txBox="1"/>
          <p:nvPr/>
        </p:nvSpPr>
        <p:spPr>
          <a:xfrm>
            <a:off x="6311968" y="5423922"/>
            <a:ext cx="3688178"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sp>
        <p:nvSpPr>
          <p:cNvPr id="61" name="Textfeld 60">
            <a:extLst>
              <a:ext uri="{FF2B5EF4-FFF2-40B4-BE49-F238E27FC236}">
                <a16:creationId xmlns:a16="http://schemas.microsoft.com/office/drawing/2014/main" id="{9F76AF49-08F4-C1BA-482E-0580AB6FBB96}"/>
              </a:ext>
            </a:extLst>
          </p:cNvPr>
          <p:cNvSpPr txBox="1"/>
          <p:nvPr/>
        </p:nvSpPr>
        <p:spPr>
          <a:xfrm>
            <a:off x="2392969" y="1968915"/>
            <a:ext cx="2375737" cy="461665"/>
          </a:xfrm>
          <a:prstGeom prst="rect">
            <a:avLst/>
          </a:prstGeom>
          <a:noFill/>
        </p:spPr>
        <p:txBody>
          <a:bodyPr wrap="square" rtlCol="0">
            <a:spAutoFit/>
          </a:bodyPr>
          <a:lstStyle/>
          <a:p>
            <a:r>
              <a:rPr lang="de-DE" sz="1200"/>
              <a:t>URL is specific for team/use case 1</a:t>
            </a:r>
          </a:p>
        </p:txBody>
      </p:sp>
      <p:sp>
        <p:nvSpPr>
          <p:cNvPr id="62" name="Textfeld 61">
            <a:extLst>
              <a:ext uri="{FF2B5EF4-FFF2-40B4-BE49-F238E27FC236}">
                <a16:creationId xmlns:a16="http://schemas.microsoft.com/office/drawing/2014/main" id="{5B818D8C-EBDF-4E4C-3B67-81D893325F62}"/>
              </a:ext>
            </a:extLst>
          </p:cNvPr>
          <p:cNvSpPr txBox="1"/>
          <p:nvPr/>
        </p:nvSpPr>
        <p:spPr>
          <a:xfrm>
            <a:off x="2469318" y="4987682"/>
            <a:ext cx="2543597" cy="276999"/>
          </a:xfrm>
          <a:prstGeom prst="rect">
            <a:avLst/>
          </a:prstGeom>
          <a:noFill/>
        </p:spPr>
        <p:txBody>
          <a:bodyPr wrap="square" rtlCol="0">
            <a:spAutoFit/>
          </a:bodyPr>
          <a:lstStyle/>
          <a:p>
            <a:r>
              <a:rPr lang="de-DE" sz="1200"/>
              <a:t>URL is specific for team/use case 2</a:t>
            </a:r>
          </a:p>
        </p:txBody>
      </p:sp>
      <p:sp>
        <p:nvSpPr>
          <p:cNvPr id="63" name="Kreis: nicht ausgefüllt 62">
            <a:extLst>
              <a:ext uri="{FF2B5EF4-FFF2-40B4-BE49-F238E27FC236}">
                <a16:creationId xmlns:a16="http://schemas.microsoft.com/office/drawing/2014/main" id="{FD140998-B469-3986-6BEE-EEC9BF8A6D07}"/>
              </a:ext>
            </a:extLst>
          </p:cNvPr>
          <p:cNvSpPr/>
          <p:nvPr/>
        </p:nvSpPr>
        <p:spPr>
          <a:xfrm>
            <a:off x="2469318" y="1585787"/>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Kreis: nicht ausgefüllt 63">
            <a:extLst>
              <a:ext uri="{FF2B5EF4-FFF2-40B4-BE49-F238E27FC236}">
                <a16:creationId xmlns:a16="http://schemas.microsoft.com/office/drawing/2014/main" id="{762DA8ED-36DC-0834-319D-F7B9264B7D1B}"/>
              </a:ext>
            </a:extLst>
          </p:cNvPr>
          <p:cNvSpPr/>
          <p:nvPr/>
        </p:nvSpPr>
        <p:spPr>
          <a:xfrm>
            <a:off x="7816312" y="1600993"/>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Kreis: nicht ausgefüllt 65">
            <a:extLst>
              <a:ext uri="{FF2B5EF4-FFF2-40B4-BE49-F238E27FC236}">
                <a16:creationId xmlns:a16="http://schemas.microsoft.com/office/drawing/2014/main" id="{26550E76-C2BE-6BCE-DB6B-E0EE3AF9A380}"/>
              </a:ext>
            </a:extLst>
          </p:cNvPr>
          <p:cNvSpPr/>
          <p:nvPr/>
        </p:nvSpPr>
        <p:spPr>
          <a:xfrm>
            <a:off x="2541458"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Kreis: nicht ausgefüllt 68">
            <a:extLst>
              <a:ext uri="{FF2B5EF4-FFF2-40B4-BE49-F238E27FC236}">
                <a16:creationId xmlns:a16="http://schemas.microsoft.com/office/drawing/2014/main" id="{9F4CEACA-00FC-5A24-D38F-D5A282F107D3}"/>
              </a:ext>
            </a:extLst>
          </p:cNvPr>
          <p:cNvSpPr/>
          <p:nvPr/>
        </p:nvSpPr>
        <p:spPr>
          <a:xfrm>
            <a:off x="7781859"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416868"/>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spc="-50">
                <a:ln w="3175">
                  <a:noFill/>
                </a:ln>
                <a:latin typeface="+mj-lt"/>
                <a:cs typeface="Segoe UI Semibold" panose="020B0702040204020203" pitchFamily="34" charset="0"/>
              </a:rPr>
              <a:t>Built for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20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de-DE" b="0" i="0" u="none" strike="noStrike" kern="1200" cap="none" spc="0" normalizeH="0" baseline="0" noProof="0">
                <a:ln>
                  <a:noFill/>
                </a:ln>
                <a:solidFill>
                  <a:srgbClr val="FFFFFF"/>
                </a:solidFill>
                <a:effectLst/>
                <a:uLnTx/>
                <a:uFillTx/>
                <a:latin typeface="Segoe UI"/>
                <a:ea typeface="+mn-ea"/>
                <a:cs typeface="+mn-cs"/>
              </a:rPr>
              <a:t>Medium: </a:t>
            </a:r>
            <a:r>
              <a:rPr lang="de-DE">
                <a:hlinkClick r:id="rId3"/>
              </a:rPr>
              <a:t>PowerProxy for Azure OpenAI</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FCD3F81D-17A9-0ED4-AAF0-496B3AE1E366}"/>
              </a:ext>
            </a:extLst>
          </p:cNvPr>
          <p:cNvGrpSpPr/>
          <p:nvPr/>
        </p:nvGrpSpPr>
        <p:grpSpPr>
          <a:xfrm>
            <a:off x="588263" y="1681163"/>
            <a:ext cx="11303124" cy="4999739"/>
            <a:chOff x="588263" y="1681163"/>
            <a:chExt cx="11303124" cy="4999739"/>
          </a:xfrm>
        </p:grpSpPr>
        <p:grpSp>
          <p:nvGrpSpPr>
            <p:cNvPr id="3" name="Gruppieren 2">
              <a:extLst>
                <a:ext uri="{FF2B5EF4-FFF2-40B4-BE49-F238E27FC236}">
                  <a16:creationId xmlns:a16="http://schemas.microsoft.com/office/drawing/2014/main" id="{4014C4AB-F808-9022-FE88-E83C30F75C60}"/>
                </a:ext>
              </a:extLst>
            </p:cNvPr>
            <p:cNvGrpSpPr/>
            <p:nvPr/>
          </p:nvGrpSpPr>
          <p:grpSpPr>
            <a:xfrm>
              <a:off x="588263" y="1681163"/>
              <a:ext cx="8196091" cy="4999739"/>
              <a:chOff x="588263" y="1681163"/>
              <a:chExt cx="8196091" cy="4999739"/>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grpSp>
            <p:nvGrpSpPr>
              <p:cNvPr id="22" name="Gruppieren 21">
                <a:extLst>
                  <a:ext uri="{FF2B5EF4-FFF2-40B4-BE49-F238E27FC236}">
                    <a16:creationId xmlns:a16="http://schemas.microsoft.com/office/drawing/2014/main" id="{A07DF575-1990-B5FA-E57E-EBC373851D85}"/>
                  </a:ext>
                </a:extLst>
              </p:cNvPr>
              <p:cNvGrpSpPr/>
              <p:nvPr/>
            </p:nvGrpSpPr>
            <p:grpSpPr>
              <a:xfrm>
                <a:off x="588263" y="1681163"/>
                <a:ext cx="8196091" cy="4533444"/>
                <a:chOff x="1342909" y="831369"/>
                <a:chExt cx="8886600" cy="5383237"/>
              </a:xfrm>
            </p:grpSpPr>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890905" y="831369"/>
                  <a:ext cx="0" cy="5383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890905" y="6214606"/>
                  <a:ext cx="80959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537304" y="3504574"/>
                  <a:ext cx="19805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902536" y="1615191"/>
                    <a:ext cx="8030880" cy="2418120"/>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892777" y="1604506"/>
                      <a:ext cx="8050007" cy="2439062"/>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890905" y="3340108"/>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890904" y="2576230"/>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890903" y="1812351"/>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890902" y="1048472"/>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2030968" y="5675781"/>
                  <a:ext cx="25657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950170" y="297056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970970" y="2206681"/>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974731" y="145830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886696" y="4679511"/>
                    <a:ext cx="8065440" cy="28728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876937" y="4668823"/>
                      <a:ext cx="8084567" cy="308228"/>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9242093" y="4946451"/>
                  <a:ext cx="8606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8179845" y="3884641"/>
                  <a:ext cx="20496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grpSp>
        </p:gr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rgbClr val="FFFFFF"/>
                </a:solidFill>
                <a:effectLst/>
                <a:uLnTx/>
                <a:uFillTx/>
                <a:latin typeface="Segoe UI"/>
                <a:ea typeface="+mn-ea"/>
                <a:cs typeface="+mn-cs"/>
              </a:endParaRPr>
            </a:p>
          </p:txBody>
        </p:sp>
      </p:gr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822</Words>
  <Application>Microsoft Office PowerPoint</Application>
  <PresentationFormat>Breitbild</PresentationFormat>
  <Paragraphs>145</Paragraphs>
  <Slides>16</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16</vt:i4>
      </vt:variant>
    </vt:vector>
  </HeadingPairs>
  <TitlesOfParts>
    <vt:vector size="30"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2023-12-08T12:18:12Z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